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0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305" r:id="rId26"/>
    <p:sldId id="297" r:id="rId27"/>
    <p:sldId id="306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305"/>
            <p14:sldId id="297"/>
            <p14:sldId id="306"/>
          </p14:sldIdLst>
        </p14:section>
        <p14:section name="Closing the talk" id="{B105B96E-7FD2-40B8-8B0B-907D9152CCB6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1333" autoAdjust="0"/>
  </p:normalViewPr>
  <p:slideViewPr>
    <p:cSldViewPr snapToGrid="0">
      <p:cViewPr varScale="1">
        <p:scale>
          <a:sx n="65" d="100"/>
          <a:sy n="65" d="100"/>
        </p:scale>
        <p:origin x="75" y="74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feedback that is genuinely useful to our employees</a:t>
            </a:r>
          </a:p>
          <a:p>
            <a:pPr marL="228600" indent="-228600">
              <a:buAutoNum type="arabicPeriod"/>
            </a:pPr>
            <a:r>
              <a:rPr lang="en-US" dirty="0"/>
              <a:t>Increase 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Coordinate spending of training budget</a:t>
            </a:r>
          </a:p>
          <a:p>
            <a:pPr marL="228600" indent="-228600">
              <a:buAutoNum type="arabicPeriod"/>
            </a:pPr>
            <a:r>
              <a:rPr lang="en-US" dirty="0"/>
              <a:t>Allow the director a insight into what employees are looking for from their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33834-FE70-4572-A3EF-F5E453BBF662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9911B-B96D-4281-829A-6D2ADB5E9D06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1EFE3-3A9A-4B5A-8EAA-CF3592DFF1C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46BD8-905F-4F33-ADEC-9F1839D2AD2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61C1C-D6B9-44B8-944B-E4F07BECA39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B5659-372D-4D4B-B1EE-3FAC972DF37A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73CB7-7731-4B25-B705-F2FE64D335AD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C4752-2163-49CB-9D73-5CE774B3A9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477F6-1078-422E-8831-9AE86E1F03B7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F548E-C03D-4CB4-BB07-C6DA31B26F2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B7CB4-8713-42EA-BA4B-42104FD02FD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94DD0-B334-4494-AFD9-671622CBA6A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E2C9C-37DC-47D3-8FEA-05359B17FA8B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2684D-C917-41EB-AFCC-5211ED58D51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3149</TotalTime>
  <Words>400</Words>
  <Application>Microsoft Office PowerPoint</Application>
  <PresentationFormat>Widescreen</PresentationFormat>
  <Paragraphs>133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Addressing Gamification</vt:lpstr>
      <vt:lpstr>Department Retro</vt:lpstr>
      <vt:lpstr>Results (Stories)</vt:lpstr>
      <vt:lpstr>Revisit Parking 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27</cp:revision>
  <dcterms:created xsi:type="dcterms:W3CDTF">2017-02-08T20:43:08Z</dcterms:created>
  <dcterms:modified xsi:type="dcterms:W3CDTF">2017-08-03T19:12:08Z</dcterms:modified>
</cp:coreProperties>
</file>